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4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2A24-C77E-4AE6-A1F7-888600142BD8}" type="datetimeFigureOut">
              <a:rPr lang="ru-RU" smtClean="0"/>
              <a:t>06.05.2018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85B0-A958-4BA4-BE35-263F56A7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444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2A24-C77E-4AE6-A1F7-888600142BD8}" type="datetimeFigureOut">
              <a:rPr lang="ru-RU" smtClean="0"/>
              <a:t>06.05.2018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85B0-A958-4BA4-BE35-263F56A7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605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2A24-C77E-4AE6-A1F7-888600142BD8}" type="datetimeFigureOut">
              <a:rPr lang="ru-RU" smtClean="0"/>
              <a:t>06.05.2018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85B0-A958-4BA4-BE35-263F56A7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2167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2A24-C77E-4AE6-A1F7-888600142BD8}" type="datetimeFigureOut">
              <a:rPr lang="ru-RU" smtClean="0"/>
              <a:t>06.05.2018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85B0-A958-4BA4-BE35-263F56A7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56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2A24-C77E-4AE6-A1F7-888600142BD8}" type="datetimeFigureOut">
              <a:rPr lang="ru-RU" smtClean="0"/>
              <a:t>06.05.2018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85B0-A958-4BA4-BE35-263F56A7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0363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2A24-C77E-4AE6-A1F7-888600142BD8}" type="datetimeFigureOut">
              <a:rPr lang="ru-RU" smtClean="0"/>
              <a:t>06.05.2018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85B0-A958-4BA4-BE35-263F56A7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200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2A24-C77E-4AE6-A1F7-888600142BD8}" type="datetimeFigureOut">
              <a:rPr lang="ru-RU" smtClean="0"/>
              <a:t>06.05.2018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85B0-A958-4BA4-BE35-263F56A7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720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2A24-C77E-4AE6-A1F7-888600142BD8}" type="datetimeFigureOut">
              <a:rPr lang="ru-RU" smtClean="0"/>
              <a:t>06.05.2018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85B0-A958-4BA4-BE35-263F56A7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742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2A24-C77E-4AE6-A1F7-888600142BD8}" type="datetimeFigureOut">
              <a:rPr lang="ru-RU" smtClean="0"/>
              <a:t>06.05.2018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85B0-A958-4BA4-BE35-263F56A7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009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2A24-C77E-4AE6-A1F7-888600142BD8}" type="datetimeFigureOut">
              <a:rPr lang="ru-RU" smtClean="0"/>
              <a:t>06.05.2018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85B0-A958-4BA4-BE35-263F56A7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4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2A24-C77E-4AE6-A1F7-888600142BD8}" type="datetimeFigureOut">
              <a:rPr lang="ru-RU" smtClean="0"/>
              <a:t>06.05.2018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85B0-A958-4BA4-BE35-263F56A7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221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92A24-C77E-4AE6-A1F7-888600142BD8}" type="datetimeFigureOut">
              <a:rPr lang="ru-RU" smtClean="0"/>
              <a:t>06.05.2018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C85B0-A958-4BA4-BE35-263F56A7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244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532" y="0"/>
            <a:ext cx="970493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195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475" y="0"/>
            <a:ext cx="97049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512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075" y="0"/>
            <a:ext cx="97049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354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2375" y="0"/>
            <a:ext cx="97049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512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2375" y="0"/>
            <a:ext cx="97049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590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075" y="0"/>
            <a:ext cx="97049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4952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Широкоэкранный</PresentationFormat>
  <Paragraphs>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Hewlett-Packard Company</dc:creator>
  <cp:lastModifiedBy>Hewlett-Packard Company</cp:lastModifiedBy>
  <cp:revision>2</cp:revision>
  <dcterms:created xsi:type="dcterms:W3CDTF">2018-05-06T08:01:59Z</dcterms:created>
  <dcterms:modified xsi:type="dcterms:W3CDTF">2018-05-06T08:03:46Z</dcterms:modified>
</cp:coreProperties>
</file>