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0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6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6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4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0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2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2A24-C77E-4AE6-A1F7-888600142BD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85B0-A958-4BA4-BE35-263F56A7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4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32" y="0"/>
            <a:ext cx="9704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9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5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1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75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35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1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9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95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Hewlett-Packard Company</cp:lastModifiedBy>
  <cp:revision>2</cp:revision>
  <dcterms:created xsi:type="dcterms:W3CDTF">2018-05-06T08:01:59Z</dcterms:created>
  <dcterms:modified xsi:type="dcterms:W3CDTF">2018-05-06T08:03:46Z</dcterms:modified>
</cp:coreProperties>
</file>